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85" d="100"/>
          <a:sy n="85" d="100"/>
        </p:scale>
        <p:origin x="1590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xecutive LomaLinda" userId="9057e43f93911768" providerId="LiveId" clId="{33AE205A-425C-4E4B-8BFF-44E56F0E17AA}"/>
    <pc:docChg chg="delSld">
      <pc:chgData name="Executive LomaLinda" userId="9057e43f93911768" providerId="LiveId" clId="{33AE205A-425C-4E4B-8BFF-44E56F0E17AA}" dt="2026-06-03T16:57:24.029" v="1" actId="47"/>
      <pc:docMkLst>
        <pc:docMk/>
      </pc:docMkLst>
      <pc:sldChg chg="del">
        <pc:chgData name="Executive LomaLinda" userId="9057e43f93911768" providerId="LiveId" clId="{33AE205A-425C-4E4B-8BFF-44E56F0E17AA}" dt="2026-06-03T16:57:22.989" v="0" actId="47"/>
        <pc:sldMkLst>
          <pc:docMk/>
          <pc:sldMk cId="1129515664" sldId="258"/>
        </pc:sldMkLst>
      </pc:sldChg>
      <pc:sldChg chg="del">
        <pc:chgData name="Executive LomaLinda" userId="9057e43f93911768" providerId="LiveId" clId="{33AE205A-425C-4E4B-8BFF-44E56F0E17AA}" dt="2026-06-03T16:57:24.029" v="1" actId="47"/>
        <pc:sldMkLst>
          <pc:docMk/>
          <pc:sldMk cId="2012736952" sldId="260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ED8209-266A-54E2-89AE-E324D6FD109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76AB26D-DB22-4F59-7DFE-610AA842166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1B18500-ABCC-CF35-ACD0-352DE32E34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2B35B9-87F7-43CE-AD0B-4F93EE9DE025}" type="datetimeFigureOut">
              <a:rPr lang="en-US" smtClean="0"/>
              <a:t>6/3/2026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3515831-530F-8A18-B9EC-EE728F0505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12B0C93-5176-5C44-D30D-168C70C465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1DDDA3-8E1B-4997-B266-AE32C5AA29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38569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A29B3F-D89A-E89E-6602-ED805032B2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A02B573-B2A3-A00F-3475-683DCEBD81B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1AF1551-52E2-3E48-1208-6B64CB0F84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2B35B9-87F7-43CE-AD0B-4F93EE9DE025}" type="datetimeFigureOut">
              <a:rPr lang="en-US" smtClean="0"/>
              <a:t>6/3/2026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9E77A43-58C0-ED1E-54C2-094963CC44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9AF1301-3CC9-F758-ECF3-6BE3EB469F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1DDDA3-8E1B-4997-B266-AE32C5AA29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01051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EE3D5FD-7443-E4EA-2448-9ED8796439E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DF59628-2B6D-2B89-64EE-5F05C77042A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9F67148-D351-CBF0-BF73-A3F8703482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2B35B9-87F7-43CE-AD0B-4F93EE9DE025}" type="datetimeFigureOut">
              <a:rPr lang="en-US" smtClean="0"/>
              <a:t>6/3/2026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CB45C1A-ACBC-CA7D-DD14-DBC7953714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899D1A8-B878-166D-F48B-2610A3ADED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1DDDA3-8E1B-4997-B266-AE32C5AA29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85264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0A3E1B-B0B0-1774-4464-88137BE8A9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D70739-A03B-2699-1C96-48A39E10A9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68DB5A3-60AE-10EC-D9CC-B6883B54DC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2B35B9-87F7-43CE-AD0B-4F93EE9DE025}" type="datetimeFigureOut">
              <a:rPr lang="en-US" smtClean="0"/>
              <a:t>6/3/2026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A7C8F78-6DAE-9E0E-901B-B178A3B921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C4EE47-0B8E-94F7-86C5-ED6231F3E4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1DDDA3-8E1B-4997-B266-AE32C5AA29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60671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5A009A-2E49-31A9-F1D5-6B55CBCE17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88028D3-E14C-3B21-6118-A63DC585642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88CB04E-BCDD-829E-D33A-6F51B63B3F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2B35B9-87F7-43CE-AD0B-4F93EE9DE025}" type="datetimeFigureOut">
              <a:rPr lang="en-US" smtClean="0"/>
              <a:t>6/3/2026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8B4C71-2F41-E4A8-4E7D-4EBFE3C072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F3D26C-AAC9-AFEA-80DB-07DF369194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1DDDA3-8E1B-4997-B266-AE32C5AA29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68610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47F883-3DFC-E21E-8BB3-EA0510CC60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D7BD73-C198-00CC-A036-EBA07599E74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718D4E9-A5EB-0432-DD20-C321293A54D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5FC6120-01F2-4540-034E-A0275F2013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2B35B9-87F7-43CE-AD0B-4F93EE9DE025}" type="datetimeFigureOut">
              <a:rPr lang="en-US" smtClean="0"/>
              <a:t>6/3/2026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1DAA491-1AA6-1D3C-4B58-F6D02B089B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170836A-CDC8-C529-ED39-4BD92E02B9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1DDDA3-8E1B-4997-B266-AE32C5AA29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17497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A9CBC3-6A60-8A42-8720-53564EEEFA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F4A79ED-F041-BA0A-9239-5E2386954B8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E11DFD4-E51E-F862-8E58-7D2D379EA80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80C2E22-4818-E673-C858-E4EC3F3B620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382501F-F81F-4E9E-7BB3-2154B141257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27EA056-9688-80EF-2B06-7C965A6871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2B35B9-87F7-43CE-AD0B-4F93EE9DE025}" type="datetimeFigureOut">
              <a:rPr lang="en-US" smtClean="0"/>
              <a:t>6/3/2026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801BBA2-FDA2-8C9F-0B67-9065EA99C9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7619EAE-A585-3DC2-D984-A23B62C851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1DDDA3-8E1B-4997-B266-AE32C5AA29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08886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7AF018-B8D8-9C44-5A40-5545EDAA5A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DDB815C-8FC2-9733-0FE9-64139B9314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2B35B9-87F7-43CE-AD0B-4F93EE9DE025}" type="datetimeFigureOut">
              <a:rPr lang="en-US" smtClean="0"/>
              <a:t>6/3/2026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4E182C7-5A2B-5375-38B3-E2ADB19BB7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D4CB632-DF0E-298B-9713-FCBCBE277E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1DDDA3-8E1B-4997-B266-AE32C5AA29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58554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D135966-B224-402C-E80C-886EDC7F7E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2B35B9-87F7-43CE-AD0B-4F93EE9DE025}" type="datetimeFigureOut">
              <a:rPr lang="en-US" smtClean="0"/>
              <a:t>6/3/2026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4505559-BDBF-FC75-D482-01B4737C89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BA19579-9D7C-9A03-EE42-F56A639096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1DDDA3-8E1B-4997-B266-AE32C5AA29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85118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3A78BE-FE15-FAA3-01AE-58C7CD7E13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E774F1-A846-1A96-923C-68D0AE7189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4EB460F-5BB5-F6E6-44DE-C8CC79FB49A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E268CE0-CC1D-C653-414E-FA55ED98CF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2B35B9-87F7-43CE-AD0B-4F93EE9DE025}" type="datetimeFigureOut">
              <a:rPr lang="en-US" smtClean="0"/>
              <a:t>6/3/2026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E58A24F-ACD3-1D0B-2752-AB455DAC37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E8E801E-ADE1-0F63-21C1-218D1F8B6E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1DDDA3-8E1B-4997-B266-AE32C5AA29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84768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625E95-BAF2-3F2B-D96F-9FFFC22240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2B3AE13-59DF-305C-56A5-C375B1C47B7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877C446-553D-57D8-ABEF-0BF684282ED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6700608-DC6F-674F-5BB3-7DFC46D948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2B35B9-87F7-43CE-AD0B-4F93EE9DE025}" type="datetimeFigureOut">
              <a:rPr lang="en-US" smtClean="0"/>
              <a:t>6/3/2026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C4035E0-A92A-6283-2638-5D48A8F458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6E1A657-2865-BA3D-4570-EB701162B4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1DDDA3-8E1B-4997-B266-AE32C5AA29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53515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26A7514-0417-7DF5-3637-7B3C603140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96C8417-EA1F-24E3-31A3-FC524B3A0B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10B84D2-921E-DB98-D3A6-F3405EED0EF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2B35B9-87F7-43CE-AD0B-4F93EE9DE025}" type="datetimeFigureOut">
              <a:rPr lang="en-US" smtClean="0"/>
              <a:t>6/3/2026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E5015F5-5118-5440-35CE-76BFCC63A4C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50D72A5-C5FE-D206-ECAE-88E28307F3B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1DDDA3-8E1B-4997-B266-AE32C5AA29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46836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3F78DB86-3598-83EE-7CAF-D66455FA7F6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976" t="15373" r="17921" b="41067"/>
          <a:stretch>
            <a:fillRect/>
          </a:stretch>
        </p:blipFill>
        <p:spPr>
          <a:xfrm>
            <a:off x="6932300" y="287868"/>
            <a:ext cx="4251145" cy="3187190"/>
          </a:xfrm>
          <a:prstGeom prst="rect">
            <a:avLst/>
          </a:prstGeom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02E6E303-F0C9-F124-FFE5-28264149BE8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206" t="68451" r="51457" b="27001"/>
          <a:stretch>
            <a:fillRect/>
          </a:stretch>
        </p:blipFill>
        <p:spPr>
          <a:xfrm>
            <a:off x="1008555" y="1331242"/>
            <a:ext cx="6117643" cy="887874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F8861B71-3302-0B97-0323-6BFAFBD59CC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174" t="58647" r="24278" b="33536"/>
          <a:stretch>
            <a:fillRect/>
          </a:stretch>
        </p:blipFill>
        <p:spPr>
          <a:xfrm>
            <a:off x="1622741" y="590339"/>
            <a:ext cx="4973749" cy="754334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4C65AFDF-AAF3-0D22-C8C4-6FAA1DD98C92}"/>
              </a:ext>
            </a:extLst>
          </p:cNvPr>
          <p:cNvSpPr txBox="1"/>
          <p:nvPr/>
        </p:nvSpPr>
        <p:spPr>
          <a:xfrm>
            <a:off x="1512711" y="3262489"/>
            <a:ext cx="883919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i="1" spc="600" dirty="0">
                <a:latin typeface="Gill Sans Nova" panose="020F0502020204030204" pitchFamily="34" charset="0"/>
                <a:ea typeface="Batang" panose="020B0503020000020004" pitchFamily="18" charset="-127"/>
              </a:rPr>
              <a:t>…Being a Blue Zone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E2ADCA3-8AE8-933A-CCAD-52DB98F1DBB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8639" t="68327" r="18057" b="26156"/>
          <a:stretch>
            <a:fillRect/>
          </a:stretch>
        </p:blipFill>
        <p:spPr>
          <a:xfrm>
            <a:off x="1264356" y="2213684"/>
            <a:ext cx="6220178" cy="103051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25F92A48-3298-B212-8B6E-4B7E2FB98E0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6447" r="12207"/>
          <a:stretch>
            <a:fillRect/>
          </a:stretch>
        </p:blipFill>
        <p:spPr>
          <a:xfrm>
            <a:off x="1648178" y="5089306"/>
            <a:ext cx="2861733" cy="1713271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102C53C9-0DC2-163C-E3EE-BFC739E4670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66886" y="5543220"/>
            <a:ext cx="2769896" cy="660518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B7843F7F-7D8E-54D3-0CA9-84E13AC55244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05237" y="5026115"/>
            <a:ext cx="1672602" cy="1694729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51E60A9F-1DC7-10DD-7295-295CD60FAE04}"/>
              </a:ext>
            </a:extLst>
          </p:cNvPr>
          <p:cNvSpPr txBox="1"/>
          <p:nvPr/>
        </p:nvSpPr>
        <p:spPr>
          <a:xfrm>
            <a:off x="1507065" y="4171248"/>
            <a:ext cx="883919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i="1" spc="300" dirty="0">
                <a:latin typeface="Gill Sans Nova" panose="020F0502020204030204" pitchFamily="34" charset="0"/>
                <a:ea typeface="Batang" panose="020B0503020000020004" pitchFamily="18" charset="-127"/>
              </a:rPr>
              <a:t>August 7, 2026</a:t>
            </a:r>
          </a:p>
        </p:txBody>
      </p:sp>
    </p:spTree>
    <p:extLst>
      <p:ext uri="{BB962C8B-B14F-4D97-AF65-F5344CB8AC3E}">
        <p14:creationId xmlns:p14="http://schemas.microsoft.com/office/powerpoint/2010/main" val="16804319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160</TotalTime>
  <Words>9</Words>
  <Application>Microsoft Office PowerPoint</Application>
  <PresentationFormat>Widescreen</PresentationFormat>
  <Paragraphs>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Gill Sans Nova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Executive LomaLinda</dc:creator>
  <cp:lastModifiedBy>Executive LomaLinda</cp:lastModifiedBy>
  <cp:revision>3</cp:revision>
  <dcterms:created xsi:type="dcterms:W3CDTF">2026-05-21T20:08:30Z</dcterms:created>
  <dcterms:modified xsi:type="dcterms:W3CDTF">2026-06-03T16:57:31Z</dcterms:modified>
</cp:coreProperties>
</file>